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  <p:sldMasterId id="2147483658" r:id="rId2"/>
    <p:sldMasterId id="2147483666" r:id="rId3"/>
    <p:sldMasterId id="2147483690" r:id="rId4"/>
    <p:sldMasterId id="2147483674" r:id="rId5"/>
    <p:sldMasterId id="2147483706" r:id="rId6"/>
    <p:sldMasterId id="2147483682" r:id="rId7"/>
    <p:sldMasterId id="2147483722" r:id="rId8"/>
    <p:sldMasterId id="2147483714" r:id="rId9"/>
    <p:sldMasterId id="2147483730" r:id="rId10"/>
  </p:sldMasterIdLst>
  <p:sldIdLst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800"/>
    <a:srgbClr val="9F836F"/>
    <a:srgbClr val="485C74"/>
    <a:srgbClr val="12AABB"/>
    <a:srgbClr val="00A6DE"/>
    <a:srgbClr val="EE7F00"/>
    <a:srgbClr val="D70022"/>
    <a:srgbClr val="E3006A"/>
    <a:srgbClr val="8A2884"/>
    <a:srgbClr val="9FC2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3" autoAdjust="0"/>
    <p:restoredTop sz="94660"/>
  </p:normalViewPr>
  <p:slideViewPr>
    <p:cSldViewPr snapToObjects="1"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mpo picto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8613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F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Bandeau-logo-Somfy.png"/>
          <p:cNvPicPr>
            <a:picLocks noChangeAspect="1"/>
          </p:cNvPicPr>
          <p:nvPr userDrawn="1"/>
        </p:nvPicPr>
        <p:blipFill>
          <a:blip r:embed="rId3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345780"/>
            <a:ext cx="5688632" cy="1470025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5688632" cy="1126976"/>
          </a:xfrm>
        </p:spPr>
        <p:txBody>
          <a:bodyPr/>
          <a:lstStyle>
            <a:lvl1pPr marL="0" indent="0" algn="l">
              <a:buNone/>
              <a:defRPr>
                <a:solidFill>
                  <a:srgbClr val="4747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576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FC2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compo picto 2 blanc.png"/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027647" y="0"/>
            <a:ext cx="7116352" cy="62365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236563"/>
            <a:ext cx="9144000" cy="621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andeau-logo-Somfy.png"/>
          <p:cNvPicPr>
            <a:picLocks noChangeAspect="1"/>
          </p:cNvPicPr>
          <p:nvPr userDrawn="1"/>
        </p:nvPicPr>
        <p:blipFill>
          <a:blip r:embed="rId3">
            <a:duotone>
              <a:srgbClr val="FAB800"/>
              <a:srgbClr val="FFF1C1"/>
            </a:duotone>
          </a:blip>
          <a:stretch>
            <a:fillRect/>
          </a:stretch>
        </p:blipFill>
        <p:spPr>
          <a:xfrm>
            <a:off x="304800" y="6324600"/>
            <a:ext cx="8458178" cy="392242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9FC204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9FC204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9FC204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539553" y="1916832"/>
            <a:ext cx="5472608" cy="1362075"/>
          </a:xfrm>
        </p:spPr>
        <p:txBody>
          <a:bodyPr anchor="ctr" anchorCtr="0">
            <a:normAutofit/>
          </a:bodyPr>
          <a:lstStyle>
            <a:lvl1pPr algn="l">
              <a:defRPr sz="2400" b="0" cap="all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3745209"/>
            <a:ext cx="7056785" cy="848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61815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2497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67544" cy="11247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0226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4837" y="121523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837" y="1988840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92662" y="121523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92662" y="1988840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e la date 14"/>
          <p:cNvSpPr>
            <a:spLocks noGrp="1"/>
          </p:cNvSpPr>
          <p:nvPr>
            <p:ph type="dt" sz="half" idx="1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1588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e la date 14"/>
          <p:cNvSpPr>
            <a:spLocks noGrp="1"/>
          </p:cNvSpPr>
          <p:nvPr>
            <p:ph type="dt" sz="half" idx="10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32049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mpo picto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8613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F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Bandeau-logo-Somfy.png"/>
          <p:cNvPicPr>
            <a:picLocks noChangeAspect="1"/>
          </p:cNvPicPr>
          <p:nvPr userDrawn="1"/>
        </p:nvPicPr>
        <p:blipFill>
          <a:blip r:embed="rId3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ctrTitle"/>
          </p:nvPr>
        </p:nvSpPr>
        <p:spPr>
          <a:xfrm>
            <a:off x="323528" y="2345780"/>
            <a:ext cx="5688632" cy="1470025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9" name="Sous-titre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5688632" cy="1126976"/>
          </a:xfrm>
        </p:spPr>
        <p:txBody>
          <a:bodyPr/>
          <a:lstStyle>
            <a:lvl1pPr marL="0" indent="0" algn="l">
              <a:buNone/>
              <a:defRPr>
                <a:solidFill>
                  <a:srgbClr val="4747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67053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38544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A2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236563"/>
            <a:ext cx="9144000" cy="621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andeau-logo-Somfy.png"/>
          <p:cNvPicPr>
            <a:picLocks noChangeAspect="1"/>
          </p:cNvPicPr>
          <p:nvPr userDrawn="1"/>
        </p:nvPicPr>
        <p:blipFill>
          <a:blip r:embed="rId2">
            <a:duotone>
              <a:srgbClr val="FAB800"/>
              <a:srgbClr val="FFF1C1"/>
            </a:duotone>
          </a:blip>
          <a:stretch>
            <a:fillRect/>
          </a:stretch>
        </p:blipFill>
        <p:spPr>
          <a:xfrm>
            <a:off x="304800" y="6324600"/>
            <a:ext cx="8458178" cy="392242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8A2884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8A2884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A2884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  <p:pic>
        <p:nvPicPr>
          <p:cNvPr id="14" name="Image 13" descr="compo picto 2 blanc.png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027647" y="0"/>
            <a:ext cx="7116352" cy="6236563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539553" y="1916832"/>
            <a:ext cx="5472608" cy="1362075"/>
          </a:xfrm>
        </p:spPr>
        <p:txBody>
          <a:bodyPr anchor="ctr" anchorCtr="0">
            <a:normAutofit/>
          </a:bodyPr>
          <a:lstStyle>
            <a:lvl1pPr algn="l">
              <a:defRPr sz="2400" b="0" cap="all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3745209"/>
            <a:ext cx="7056785" cy="848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887021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27019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67544" cy="11247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2426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00823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4837" y="121523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837" y="1988840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92662" y="121523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92662" y="1988840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e la date 14"/>
          <p:cNvSpPr>
            <a:spLocks noGrp="1"/>
          </p:cNvSpPr>
          <p:nvPr>
            <p:ph type="dt" sz="half" idx="1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8477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e la date 14"/>
          <p:cNvSpPr>
            <a:spLocks noGrp="1"/>
          </p:cNvSpPr>
          <p:nvPr>
            <p:ph type="dt" sz="half" idx="10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48841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mpo picto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8613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F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Bandeau-logo-Somfy.png"/>
          <p:cNvPicPr>
            <a:picLocks noChangeAspect="1"/>
          </p:cNvPicPr>
          <p:nvPr userDrawn="1"/>
        </p:nvPicPr>
        <p:blipFill>
          <a:blip r:embed="rId3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ctrTitle"/>
          </p:nvPr>
        </p:nvSpPr>
        <p:spPr>
          <a:xfrm>
            <a:off x="323528" y="2345780"/>
            <a:ext cx="5688632" cy="1470025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9" name="Sous-titre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5688632" cy="1126976"/>
          </a:xfrm>
        </p:spPr>
        <p:txBody>
          <a:bodyPr/>
          <a:lstStyle>
            <a:lvl1pPr marL="0" indent="0" algn="l">
              <a:buNone/>
              <a:defRPr>
                <a:solidFill>
                  <a:srgbClr val="4747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94615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62246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E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236563"/>
            <a:ext cx="9144000" cy="621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andeau-logo-Somfy.png"/>
          <p:cNvPicPr>
            <a:picLocks noChangeAspect="1"/>
          </p:cNvPicPr>
          <p:nvPr userDrawn="1"/>
        </p:nvPicPr>
        <p:blipFill>
          <a:blip r:embed="rId2">
            <a:duotone>
              <a:srgbClr val="FAB800"/>
              <a:srgbClr val="FFF1C1"/>
            </a:duotone>
          </a:blip>
          <a:stretch>
            <a:fillRect/>
          </a:stretch>
        </p:blipFill>
        <p:spPr>
          <a:xfrm>
            <a:off x="304800" y="6324600"/>
            <a:ext cx="8458178" cy="392242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EE7F00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  <p:pic>
        <p:nvPicPr>
          <p:cNvPr id="14" name="Image 13" descr="compo picto 2 blanc.png"/>
          <p:cNvPicPr>
            <a:picLocks noChangeAspect="1"/>
          </p:cNvPicPr>
          <p:nvPr userDrawn="1"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2027647" y="0"/>
            <a:ext cx="7116352" cy="6236563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539553" y="1916832"/>
            <a:ext cx="5472608" cy="1362075"/>
          </a:xfrm>
        </p:spPr>
        <p:txBody>
          <a:bodyPr anchor="ctr" anchorCtr="0">
            <a:normAutofit/>
          </a:bodyPr>
          <a:lstStyle>
            <a:lvl1pPr algn="l">
              <a:defRPr sz="2400" b="0" cap="all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3745209"/>
            <a:ext cx="7056785" cy="848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784706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66160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67544" cy="11247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95320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4837" y="121523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837" y="1988840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92662" y="121523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92662" y="1988840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e la date 14"/>
          <p:cNvSpPr>
            <a:spLocks noGrp="1"/>
          </p:cNvSpPr>
          <p:nvPr>
            <p:ph type="dt" sz="half" idx="1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1957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e la date 14"/>
          <p:cNvSpPr>
            <a:spLocks noGrp="1"/>
          </p:cNvSpPr>
          <p:nvPr>
            <p:ph type="dt" sz="half" idx="10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98025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mpo picto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8613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F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Bandeau-logo-Somfy.png"/>
          <p:cNvPicPr>
            <a:picLocks noChangeAspect="1"/>
          </p:cNvPicPr>
          <p:nvPr userDrawn="1"/>
        </p:nvPicPr>
        <p:blipFill>
          <a:blip r:embed="rId3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ctrTitle"/>
          </p:nvPr>
        </p:nvSpPr>
        <p:spPr>
          <a:xfrm>
            <a:off x="323528" y="2345780"/>
            <a:ext cx="5688632" cy="1470025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9" name="Sous-titre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5688632" cy="1126976"/>
          </a:xfrm>
        </p:spPr>
        <p:txBody>
          <a:bodyPr/>
          <a:lstStyle>
            <a:lvl1pPr marL="0" indent="0" algn="l">
              <a:buNone/>
              <a:defRPr>
                <a:solidFill>
                  <a:srgbClr val="4747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7017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245030"/>
            <a:ext cx="9144000" cy="621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andeau-logo-Somfy.png"/>
          <p:cNvPicPr>
            <a:picLocks noChangeAspect="1"/>
          </p:cNvPicPr>
          <p:nvPr userDrawn="1"/>
        </p:nvPicPr>
        <p:blipFill>
          <a:blip r:embed="rId2">
            <a:duotone>
              <a:srgbClr val="FAB800"/>
              <a:srgbClr val="FFF1C1"/>
            </a:duotone>
          </a:blip>
          <a:stretch>
            <a:fillRect/>
          </a:stretch>
        </p:blipFill>
        <p:spPr>
          <a:xfrm>
            <a:off x="304800" y="6333067"/>
            <a:ext cx="8458178" cy="392242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FAB800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FAB800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AB800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  <p:pic>
        <p:nvPicPr>
          <p:cNvPr id="14" name="Image 13" descr="compo picto 2 blanc.png"/>
          <p:cNvPicPr>
            <a:picLocks noChangeAspect="1"/>
          </p:cNvPicPr>
          <p:nvPr userDrawn="1"/>
        </p:nvPicPr>
        <p:blipFill>
          <a:blip r:embed="rId3">
            <a:alphaModFix amt="71000"/>
          </a:blip>
          <a:stretch>
            <a:fillRect/>
          </a:stretch>
        </p:blipFill>
        <p:spPr>
          <a:xfrm>
            <a:off x="2027647" y="0"/>
            <a:ext cx="7116352" cy="6236563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539553" y="1916832"/>
            <a:ext cx="5472608" cy="1362075"/>
          </a:xfrm>
        </p:spPr>
        <p:txBody>
          <a:bodyPr anchor="ctr" anchorCtr="0">
            <a:normAutofit/>
          </a:bodyPr>
          <a:lstStyle>
            <a:lvl1pPr algn="l">
              <a:defRPr sz="2400" b="0" cap="all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3745209"/>
            <a:ext cx="7056785" cy="848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456940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25935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0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236563"/>
            <a:ext cx="9144000" cy="621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andeau-logo-Somfy.png"/>
          <p:cNvPicPr>
            <a:picLocks noChangeAspect="1"/>
          </p:cNvPicPr>
          <p:nvPr userDrawn="1"/>
        </p:nvPicPr>
        <p:blipFill>
          <a:blip r:embed="rId2">
            <a:duotone>
              <a:srgbClr val="FAB800"/>
              <a:srgbClr val="FFF1C1"/>
            </a:duotone>
          </a:blip>
          <a:stretch>
            <a:fillRect/>
          </a:stretch>
        </p:blipFill>
        <p:spPr>
          <a:xfrm>
            <a:off x="304800" y="6324600"/>
            <a:ext cx="8458178" cy="392242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E3006A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E3006A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E3006A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  <p:pic>
        <p:nvPicPr>
          <p:cNvPr id="14" name="Image 13" descr="compo picto 2 blanc.png"/>
          <p:cNvPicPr>
            <a:picLocks noChangeAspect="1"/>
          </p:cNvPicPr>
          <p:nvPr userDrawn="1"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2027647" y="0"/>
            <a:ext cx="7116352" cy="6236563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539553" y="1916832"/>
            <a:ext cx="5472608" cy="1362075"/>
          </a:xfrm>
        </p:spPr>
        <p:txBody>
          <a:bodyPr anchor="ctr" anchorCtr="0">
            <a:normAutofit/>
          </a:bodyPr>
          <a:lstStyle>
            <a:lvl1pPr algn="l">
              <a:defRPr sz="2400" b="0" cap="all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3745209"/>
            <a:ext cx="7056785" cy="848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59861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2348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67544" cy="11247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72092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4837" y="121523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837" y="1988840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92662" y="121523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92662" y="1988840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e la date 14"/>
          <p:cNvSpPr>
            <a:spLocks noGrp="1"/>
          </p:cNvSpPr>
          <p:nvPr>
            <p:ph type="dt" sz="half" idx="1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70584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e la date 14"/>
          <p:cNvSpPr>
            <a:spLocks noGrp="1"/>
          </p:cNvSpPr>
          <p:nvPr>
            <p:ph type="dt" sz="half" idx="10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36850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mpo picto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8613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F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Bandeau-logo-Somfy.png"/>
          <p:cNvPicPr>
            <a:picLocks noChangeAspect="1"/>
          </p:cNvPicPr>
          <p:nvPr userDrawn="1"/>
        </p:nvPicPr>
        <p:blipFill>
          <a:blip r:embed="rId3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ctrTitle"/>
          </p:nvPr>
        </p:nvSpPr>
        <p:spPr>
          <a:xfrm>
            <a:off x="323528" y="2345780"/>
            <a:ext cx="5688632" cy="1470025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9" name="Sous-titre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5688632" cy="1126976"/>
          </a:xfrm>
        </p:spPr>
        <p:txBody>
          <a:bodyPr/>
          <a:lstStyle>
            <a:lvl1pPr marL="0" indent="0" algn="l">
              <a:buNone/>
              <a:defRPr>
                <a:solidFill>
                  <a:srgbClr val="4747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71841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40730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245030"/>
            <a:ext cx="9144000" cy="621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andeau-logo-Somfy.png"/>
          <p:cNvPicPr>
            <a:picLocks noChangeAspect="1"/>
          </p:cNvPicPr>
          <p:nvPr userDrawn="1"/>
        </p:nvPicPr>
        <p:blipFill>
          <a:blip r:embed="rId2">
            <a:duotone>
              <a:srgbClr val="FAB800"/>
              <a:srgbClr val="FFF1C1"/>
            </a:duotone>
          </a:blip>
          <a:stretch>
            <a:fillRect/>
          </a:stretch>
        </p:blipFill>
        <p:spPr>
          <a:xfrm>
            <a:off x="304800" y="6333067"/>
            <a:ext cx="8458178" cy="392242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00A6DE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A6DE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6DE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  <p:pic>
        <p:nvPicPr>
          <p:cNvPr id="14" name="Image 13" descr="compo picto 2 blanc.png"/>
          <p:cNvPicPr>
            <a:picLocks noChangeAspect="1"/>
          </p:cNvPicPr>
          <p:nvPr userDrawn="1"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2027647" y="0"/>
            <a:ext cx="7116352" cy="6236563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539553" y="1916832"/>
            <a:ext cx="5472608" cy="1362075"/>
          </a:xfrm>
        </p:spPr>
        <p:txBody>
          <a:bodyPr anchor="ctr" anchorCtr="0">
            <a:normAutofit/>
          </a:bodyPr>
          <a:lstStyle>
            <a:lvl1pPr algn="l">
              <a:defRPr sz="2400" b="0" cap="all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3745209"/>
            <a:ext cx="7056785" cy="848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958626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1306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49415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67544" cy="11247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93295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4837" y="121523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837" y="1988840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92662" y="121523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92662" y="1988840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e la date 14"/>
          <p:cNvSpPr>
            <a:spLocks noGrp="1"/>
          </p:cNvSpPr>
          <p:nvPr>
            <p:ph type="dt" sz="half" idx="1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57237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e la date 14"/>
          <p:cNvSpPr>
            <a:spLocks noGrp="1"/>
          </p:cNvSpPr>
          <p:nvPr>
            <p:ph type="dt" sz="half" idx="10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0687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mpo picto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8613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F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Bandeau-logo-Somfy.png"/>
          <p:cNvPicPr>
            <a:picLocks noChangeAspect="1"/>
          </p:cNvPicPr>
          <p:nvPr userDrawn="1"/>
        </p:nvPicPr>
        <p:blipFill>
          <a:blip r:embed="rId3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ctrTitle"/>
          </p:nvPr>
        </p:nvSpPr>
        <p:spPr>
          <a:xfrm>
            <a:off x="323528" y="2345780"/>
            <a:ext cx="5688632" cy="1470025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9" name="Sous-titre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5688632" cy="1126976"/>
          </a:xfrm>
        </p:spPr>
        <p:txBody>
          <a:bodyPr/>
          <a:lstStyle>
            <a:lvl1pPr marL="0" indent="0" algn="l">
              <a:buNone/>
              <a:defRPr>
                <a:solidFill>
                  <a:srgbClr val="4747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70711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70397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00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236563"/>
            <a:ext cx="9144000" cy="621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andeau-logo-Somfy.png"/>
          <p:cNvPicPr>
            <a:picLocks noChangeAspect="1"/>
          </p:cNvPicPr>
          <p:nvPr userDrawn="1"/>
        </p:nvPicPr>
        <p:blipFill>
          <a:blip r:embed="rId2">
            <a:duotone>
              <a:srgbClr val="FAB800"/>
              <a:srgbClr val="FFF1C1"/>
            </a:duotone>
          </a:blip>
          <a:stretch>
            <a:fillRect/>
          </a:stretch>
        </p:blipFill>
        <p:spPr>
          <a:xfrm>
            <a:off x="304800" y="6324600"/>
            <a:ext cx="8458178" cy="392242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D70022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D70022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D70022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  <p:pic>
        <p:nvPicPr>
          <p:cNvPr id="14" name="Image 13" descr="compo picto 2 blanc.png"/>
          <p:cNvPicPr>
            <a:picLocks noChangeAspect="1"/>
          </p:cNvPicPr>
          <p:nvPr userDrawn="1"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2027647" y="0"/>
            <a:ext cx="7116352" cy="6236563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539553" y="1916832"/>
            <a:ext cx="5472608" cy="1362075"/>
          </a:xfrm>
        </p:spPr>
        <p:txBody>
          <a:bodyPr anchor="ctr" anchorCtr="0">
            <a:normAutofit/>
          </a:bodyPr>
          <a:lstStyle>
            <a:lvl1pPr algn="l">
              <a:defRPr sz="2400" b="0" cap="all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3745209"/>
            <a:ext cx="7056785" cy="848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89340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21598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67544" cy="11247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22375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4837" y="121523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837" y="1988840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92662" y="121523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92662" y="1988840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e la date 14"/>
          <p:cNvSpPr>
            <a:spLocks noGrp="1"/>
          </p:cNvSpPr>
          <p:nvPr>
            <p:ph type="dt" sz="half" idx="1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63144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e la date 14"/>
          <p:cNvSpPr>
            <a:spLocks noGrp="1"/>
          </p:cNvSpPr>
          <p:nvPr>
            <p:ph type="dt" sz="half" idx="10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5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67544" cy="11247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633490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mpo picto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8613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F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Bandeau-logo-Somfy.png"/>
          <p:cNvPicPr>
            <a:picLocks noChangeAspect="1"/>
          </p:cNvPicPr>
          <p:nvPr userDrawn="1"/>
        </p:nvPicPr>
        <p:blipFill>
          <a:blip r:embed="rId3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ctrTitle"/>
          </p:nvPr>
        </p:nvSpPr>
        <p:spPr>
          <a:xfrm>
            <a:off x="323528" y="2345780"/>
            <a:ext cx="5688632" cy="1470025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9" name="Sous-titre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5688632" cy="1126976"/>
          </a:xfrm>
        </p:spPr>
        <p:txBody>
          <a:bodyPr/>
          <a:lstStyle>
            <a:lvl1pPr marL="0" indent="0" algn="l">
              <a:buNone/>
              <a:defRPr>
                <a:solidFill>
                  <a:srgbClr val="4747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769007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71307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5C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245030"/>
            <a:ext cx="9144000" cy="621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andeau-logo-Somfy.png"/>
          <p:cNvPicPr>
            <a:picLocks noChangeAspect="1"/>
          </p:cNvPicPr>
          <p:nvPr userDrawn="1"/>
        </p:nvPicPr>
        <p:blipFill>
          <a:blip r:embed="rId2">
            <a:duotone>
              <a:srgbClr val="FAB800"/>
              <a:srgbClr val="FFF1C1"/>
            </a:duotone>
          </a:blip>
          <a:stretch>
            <a:fillRect/>
          </a:stretch>
        </p:blipFill>
        <p:spPr>
          <a:xfrm>
            <a:off x="304800" y="6333067"/>
            <a:ext cx="8458178" cy="392242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485C74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85C74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85C74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  <p:pic>
        <p:nvPicPr>
          <p:cNvPr id="14" name="Image 13" descr="compo picto 2 blanc.png"/>
          <p:cNvPicPr>
            <a:picLocks noChangeAspect="1"/>
          </p:cNvPicPr>
          <p:nvPr userDrawn="1"/>
        </p:nvPicPr>
        <p:blipFill>
          <a:blip r:embed="rId3">
            <a:alphaModFix amt="59000"/>
          </a:blip>
          <a:stretch>
            <a:fillRect/>
          </a:stretch>
        </p:blipFill>
        <p:spPr>
          <a:xfrm>
            <a:off x="2027647" y="0"/>
            <a:ext cx="7116352" cy="6236563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539553" y="1916832"/>
            <a:ext cx="5472608" cy="1362075"/>
          </a:xfrm>
        </p:spPr>
        <p:txBody>
          <a:bodyPr anchor="ctr" anchorCtr="0">
            <a:normAutofit/>
          </a:bodyPr>
          <a:lstStyle>
            <a:lvl1pPr algn="l">
              <a:defRPr sz="2400" b="0" cap="all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3745209"/>
            <a:ext cx="7056785" cy="848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471799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107417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67544" cy="11247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157889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4837" y="121523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837" y="1988840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92662" y="121523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92662" y="1988840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e la date 14"/>
          <p:cNvSpPr>
            <a:spLocks noGrp="1"/>
          </p:cNvSpPr>
          <p:nvPr>
            <p:ph type="dt" sz="half" idx="1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299643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e la date 14"/>
          <p:cNvSpPr>
            <a:spLocks noGrp="1"/>
          </p:cNvSpPr>
          <p:nvPr>
            <p:ph type="dt" sz="half" idx="10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596183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compo picto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8613" cy="68580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F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Bandeau-logo-Somfy.png"/>
          <p:cNvPicPr>
            <a:picLocks noChangeAspect="1"/>
          </p:cNvPicPr>
          <p:nvPr userDrawn="1"/>
        </p:nvPicPr>
        <p:blipFill>
          <a:blip r:embed="rId3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25" name="Titre 1"/>
          <p:cNvSpPr>
            <a:spLocks noGrp="1"/>
          </p:cNvSpPr>
          <p:nvPr>
            <p:ph type="ctrTitle"/>
          </p:nvPr>
        </p:nvSpPr>
        <p:spPr>
          <a:xfrm>
            <a:off x="323528" y="2345780"/>
            <a:ext cx="5688632" cy="1470025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26" name="Sous-titre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5688632" cy="1126976"/>
          </a:xfrm>
        </p:spPr>
        <p:txBody>
          <a:bodyPr/>
          <a:lstStyle>
            <a:lvl1pPr marL="0" indent="0" algn="l">
              <a:buNone/>
              <a:defRPr>
                <a:solidFill>
                  <a:srgbClr val="4747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2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82676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039082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A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245030"/>
            <a:ext cx="9144000" cy="621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andeau-logo-Somfy.png"/>
          <p:cNvPicPr>
            <a:picLocks noChangeAspect="1"/>
          </p:cNvPicPr>
          <p:nvPr userDrawn="1"/>
        </p:nvPicPr>
        <p:blipFill>
          <a:blip r:embed="rId2">
            <a:duotone>
              <a:srgbClr val="FAB800"/>
              <a:srgbClr val="FFF1C1"/>
            </a:duotone>
          </a:blip>
          <a:stretch>
            <a:fillRect/>
          </a:stretch>
        </p:blipFill>
        <p:spPr>
          <a:xfrm>
            <a:off x="304800" y="6333067"/>
            <a:ext cx="8458178" cy="392242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12AABB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12AABB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2AABB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  <p:pic>
        <p:nvPicPr>
          <p:cNvPr id="14" name="Image 13" descr="compo picto 2 blanc.png"/>
          <p:cNvPicPr>
            <a:picLocks noChangeAspect="1"/>
          </p:cNvPicPr>
          <p:nvPr userDrawn="1"/>
        </p:nvPicPr>
        <p:blipFill>
          <a:blip r:embed="rId3">
            <a:alphaModFix amt="59000"/>
          </a:blip>
          <a:stretch>
            <a:fillRect/>
          </a:stretch>
        </p:blipFill>
        <p:spPr>
          <a:xfrm>
            <a:off x="2027647" y="0"/>
            <a:ext cx="7116352" cy="6236563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539553" y="1916832"/>
            <a:ext cx="5472608" cy="1362075"/>
          </a:xfrm>
        </p:spPr>
        <p:txBody>
          <a:bodyPr anchor="ctr" anchorCtr="0">
            <a:normAutofit/>
          </a:bodyPr>
          <a:lstStyle>
            <a:lvl1pPr algn="l">
              <a:defRPr sz="2400" b="0" cap="all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3745209"/>
            <a:ext cx="7056785" cy="848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52060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4837" y="121523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837" y="1988840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92662" y="121523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92662" y="1988840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e la date 14"/>
          <p:cNvSpPr>
            <a:spLocks noGrp="1"/>
          </p:cNvSpPr>
          <p:nvPr>
            <p:ph type="dt" sz="half" idx="1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231935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61753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67544" cy="11247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659054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4837" y="121523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837" y="1988840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92662" y="121523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92662" y="1988840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e la date 14"/>
          <p:cNvSpPr>
            <a:spLocks noGrp="1"/>
          </p:cNvSpPr>
          <p:nvPr>
            <p:ph type="dt" sz="half" idx="1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37534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e la date 14"/>
          <p:cNvSpPr>
            <a:spLocks noGrp="1"/>
          </p:cNvSpPr>
          <p:nvPr>
            <p:ph type="dt" sz="half" idx="10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03768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mpo picto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8613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F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Bandeau-logo-Somfy.png"/>
          <p:cNvPicPr>
            <a:picLocks noChangeAspect="1"/>
          </p:cNvPicPr>
          <p:nvPr userDrawn="1"/>
        </p:nvPicPr>
        <p:blipFill>
          <a:blip r:embed="rId3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ctrTitle"/>
          </p:nvPr>
        </p:nvSpPr>
        <p:spPr>
          <a:xfrm>
            <a:off x="323528" y="2345780"/>
            <a:ext cx="5688632" cy="1470025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9" name="Sous-titre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5688632" cy="1126976"/>
          </a:xfrm>
        </p:spPr>
        <p:txBody>
          <a:bodyPr/>
          <a:lstStyle>
            <a:lvl1pPr marL="0" indent="0" algn="l">
              <a:buNone/>
              <a:defRPr>
                <a:solidFill>
                  <a:srgbClr val="4747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067469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69195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F83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245030"/>
            <a:ext cx="9144000" cy="621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andeau-logo-Somfy.png"/>
          <p:cNvPicPr>
            <a:picLocks noChangeAspect="1"/>
          </p:cNvPicPr>
          <p:nvPr userDrawn="1"/>
        </p:nvPicPr>
        <p:blipFill>
          <a:blip r:embed="rId2">
            <a:duotone>
              <a:srgbClr val="FAB800"/>
              <a:srgbClr val="FFF1C1"/>
            </a:duotone>
          </a:blip>
          <a:stretch>
            <a:fillRect/>
          </a:stretch>
        </p:blipFill>
        <p:spPr>
          <a:xfrm>
            <a:off x="304800" y="6333067"/>
            <a:ext cx="8458178" cy="392242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9F836F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9F836F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9F836F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  <p:pic>
        <p:nvPicPr>
          <p:cNvPr id="14" name="Image 13" descr="compo picto 2 blanc.png"/>
          <p:cNvPicPr>
            <a:picLocks noChangeAspect="1"/>
          </p:cNvPicPr>
          <p:nvPr userDrawn="1"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2027647" y="0"/>
            <a:ext cx="7116352" cy="6236563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539553" y="1916832"/>
            <a:ext cx="5472608" cy="1362075"/>
          </a:xfrm>
        </p:spPr>
        <p:txBody>
          <a:bodyPr anchor="ctr" anchorCtr="0">
            <a:normAutofit/>
          </a:bodyPr>
          <a:lstStyle>
            <a:lvl1pPr algn="l">
              <a:defRPr sz="2400" b="0" cap="all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3745209"/>
            <a:ext cx="7056785" cy="848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8962482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354180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67544" cy="11247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716417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4837" y="121523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837" y="1988840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92662" y="121523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92662" y="1988840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e la date 14"/>
          <p:cNvSpPr>
            <a:spLocks noGrp="1"/>
          </p:cNvSpPr>
          <p:nvPr>
            <p:ph type="dt" sz="half" idx="1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75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e la date 14"/>
          <p:cNvSpPr>
            <a:spLocks noGrp="1"/>
          </p:cNvSpPr>
          <p:nvPr>
            <p:ph type="dt" sz="half" idx="10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4868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e la date 14"/>
          <p:cNvSpPr>
            <a:spLocks noGrp="1"/>
          </p:cNvSpPr>
          <p:nvPr>
            <p:ph type="dt" sz="half" idx="10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0256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mpo picto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8613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F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Bandeau-logo-Somfy.png"/>
          <p:cNvPicPr>
            <a:picLocks noChangeAspect="1"/>
          </p:cNvPicPr>
          <p:nvPr userDrawn="1"/>
        </p:nvPicPr>
        <p:blipFill>
          <a:blip r:embed="rId3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ctrTitle"/>
          </p:nvPr>
        </p:nvSpPr>
        <p:spPr>
          <a:xfrm>
            <a:off x="323528" y="2345780"/>
            <a:ext cx="5688632" cy="1470025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9" name="Sous-titre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5688632" cy="1126976"/>
          </a:xfrm>
        </p:spPr>
        <p:txBody>
          <a:bodyPr/>
          <a:lstStyle>
            <a:lvl1pPr marL="0" indent="0" algn="l">
              <a:buNone/>
              <a:defRPr>
                <a:solidFill>
                  <a:srgbClr val="4747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0228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  <p:sp>
        <p:nvSpPr>
          <p:cNvPr id="10" name="Espace réservé du texte 2"/>
          <p:cNvSpPr>
            <a:spLocks noGrp="1"/>
          </p:cNvSpPr>
          <p:nvPr>
            <p:ph idx="1"/>
          </p:nvPr>
        </p:nvSpPr>
        <p:spPr>
          <a:xfrm>
            <a:off x="611560" y="1143000"/>
            <a:ext cx="8352928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>
              <a:buFont typeface="Wingdings" charset="2"/>
              <a:buChar char="❍"/>
              <a:defRPr/>
            </a:lvl1pPr>
            <a:lvl2pPr>
              <a:buSzPct val="90000"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262735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F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8352928" cy="82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143000"/>
            <a:ext cx="8352928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 descr="Bandeau-logo-Somfy.png"/>
          <p:cNvPicPr>
            <a:picLocks noChangeAspect="1"/>
          </p:cNvPicPr>
          <p:nvPr userDrawn="1"/>
        </p:nvPicPr>
        <p:blipFill>
          <a:blip r:embed="rId9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70062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FAB800"/>
          </a:solidFill>
          <a:latin typeface="Arial"/>
          <a:ea typeface="+mj-ea"/>
          <a:cs typeface="Arial"/>
        </a:defRPr>
      </a:lvl1pPr>
    </p:titleStyle>
    <p:bodyStyle>
      <a:lvl1pPr marL="268288" indent="-268288" algn="l" defTabSz="457200" rtl="0" eaLnBrk="1" latinLnBrk="0" hangingPunct="1">
        <a:spcBef>
          <a:spcPct val="20000"/>
        </a:spcBef>
        <a:buClr>
          <a:srgbClr val="FAB800"/>
        </a:buClr>
        <a:buSzPct val="90000"/>
        <a:buFont typeface="Wingdings" charset="2"/>
        <a:buChar char="❍"/>
        <a:tabLst/>
        <a:defRPr sz="18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717550" indent="-268288" algn="l" defTabSz="457200" rtl="0" eaLnBrk="1" latinLnBrk="0" hangingPunct="1">
        <a:spcBef>
          <a:spcPct val="20000"/>
        </a:spcBef>
        <a:buClr>
          <a:srgbClr val="FAB800"/>
        </a:buClr>
        <a:buSzPct val="90000"/>
        <a:buFont typeface="Wingdings" charset="2"/>
        <a:buChar char=""/>
        <a:defRPr sz="16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898525" indent="-180975" algn="l" defTabSz="457200" rtl="0" eaLnBrk="1" latinLnBrk="0" hangingPunct="1">
        <a:spcBef>
          <a:spcPct val="20000"/>
        </a:spcBef>
        <a:buClr>
          <a:srgbClr val="FAB800"/>
        </a:buClr>
        <a:buFont typeface="Arial"/>
        <a:buChar char="•"/>
        <a:defRPr sz="14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9F83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8352928" cy="82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143000"/>
            <a:ext cx="8352928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 descr="Bandeau-logo-Somfy.png"/>
          <p:cNvPicPr>
            <a:picLocks noChangeAspect="1"/>
          </p:cNvPicPr>
          <p:nvPr userDrawn="1"/>
        </p:nvPicPr>
        <p:blipFill>
          <a:blip r:embed="rId9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09853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9F836F"/>
          </a:solidFill>
          <a:latin typeface="Arial"/>
          <a:ea typeface="+mj-ea"/>
          <a:cs typeface="Arial"/>
        </a:defRPr>
      </a:lvl1pPr>
    </p:titleStyle>
    <p:bodyStyle>
      <a:lvl1pPr marL="268288" indent="-268288" algn="l" defTabSz="457200" rtl="0" eaLnBrk="1" latinLnBrk="0" hangingPunct="1">
        <a:spcBef>
          <a:spcPct val="20000"/>
        </a:spcBef>
        <a:buClr>
          <a:srgbClr val="9F836F"/>
        </a:buClr>
        <a:buSzPct val="90000"/>
        <a:buFont typeface="Wingdings" charset="2"/>
        <a:buChar char="❍"/>
        <a:tabLst/>
        <a:defRPr sz="18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717550" indent="-268288" algn="l" defTabSz="457200" rtl="0" eaLnBrk="1" latinLnBrk="0" hangingPunct="1">
        <a:spcBef>
          <a:spcPct val="20000"/>
        </a:spcBef>
        <a:buClr>
          <a:srgbClr val="9F836F"/>
        </a:buClr>
        <a:buSzPct val="90000"/>
        <a:buFont typeface="Wingdings" charset="2"/>
        <a:buChar char=""/>
        <a:defRPr sz="16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898525" indent="-180975" algn="l" defTabSz="457200" rtl="0" eaLnBrk="1" latinLnBrk="0" hangingPunct="1">
        <a:spcBef>
          <a:spcPct val="20000"/>
        </a:spcBef>
        <a:buClr>
          <a:srgbClr val="9F836F"/>
        </a:buClr>
        <a:buFont typeface="Arial"/>
        <a:buChar char="•"/>
        <a:defRPr sz="14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9FC2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8352928" cy="82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143000"/>
            <a:ext cx="8352928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 descr="Bandeau-logo-Somfy.png"/>
          <p:cNvPicPr>
            <a:picLocks noChangeAspect="1"/>
          </p:cNvPicPr>
          <p:nvPr userDrawn="1"/>
        </p:nvPicPr>
        <p:blipFill>
          <a:blip r:embed="rId9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83350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9FC204"/>
          </a:solidFill>
          <a:latin typeface="Arial"/>
          <a:ea typeface="+mj-ea"/>
          <a:cs typeface="Arial"/>
        </a:defRPr>
      </a:lvl1pPr>
    </p:titleStyle>
    <p:bodyStyle>
      <a:lvl1pPr marL="268288" indent="-268288" algn="l" defTabSz="457200" rtl="0" eaLnBrk="1" latinLnBrk="0" hangingPunct="1">
        <a:spcBef>
          <a:spcPct val="20000"/>
        </a:spcBef>
        <a:buClr>
          <a:srgbClr val="9FC204"/>
        </a:buClr>
        <a:buSzPct val="90000"/>
        <a:buFont typeface="Wingdings" charset="2"/>
        <a:buChar char="❍"/>
        <a:tabLst/>
        <a:defRPr sz="18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717550" indent="-268288" algn="l" defTabSz="457200" rtl="0" eaLnBrk="1" latinLnBrk="0" hangingPunct="1">
        <a:spcBef>
          <a:spcPct val="20000"/>
        </a:spcBef>
        <a:buClr>
          <a:srgbClr val="9FC204"/>
        </a:buClr>
        <a:buSzPct val="90000"/>
        <a:buFont typeface="Wingdings" charset="2"/>
        <a:buChar char=""/>
        <a:defRPr sz="16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898525" indent="-180975" algn="l" defTabSz="457200" rtl="0" eaLnBrk="1" latinLnBrk="0" hangingPunct="1">
        <a:spcBef>
          <a:spcPct val="20000"/>
        </a:spcBef>
        <a:buClr>
          <a:srgbClr val="9FC204"/>
        </a:buClr>
        <a:buFont typeface="Arial"/>
        <a:buChar char="•"/>
        <a:defRPr sz="14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8A2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8352928" cy="82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143000"/>
            <a:ext cx="8352928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 descr="Bandeau-logo-Somfy.png"/>
          <p:cNvPicPr>
            <a:picLocks noChangeAspect="1"/>
          </p:cNvPicPr>
          <p:nvPr userDrawn="1"/>
        </p:nvPicPr>
        <p:blipFill>
          <a:blip r:embed="rId9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91076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8A2884"/>
          </a:solidFill>
          <a:latin typeface="Arial"/>
          <a:ea typeface="+mj-ea"/>
          <a:cs typeface="Arial"/>
        </a:defRPr>
      </a:lvl1pPr>
    </p:titleStyle>
    <p:bodyStyle>
      <a:lvl1pPr marL="268288" indent="-268288" algn="l" defTabSz="457200" rtl="0" eaLnBrk="1" latinLnBrk="0" hangingPunct="1">
        <a:spcBef>
          <a:spcPct val="20000"/>
        </a:spcBef>
        <a:buClr>
          <a:srgbClr val="8A2884"/>
        </a:buClr>
        <a:buSzPct val="90000"/>
        <a:buFont typeface="Wingdings" charset="2"/>
        <a:buChar char="❍"/>
        <a:tabLst/>
        <a:defRPr sz="18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717550" indent="-268288" algn="l" defTabSz="457200" rtl="0" eaLnBrk="1" latinLnBrk="0" hangingPunct="1">
        <a:spcBef>
          <a:spcPct val="20000"/>
        </a:spcBef>
        <a:buClr>
          <a:srgbClr val="8A2884"/>
        </a:buClr>
        <a:buSzPct val="90000"/>
        <a:buFont typeface="Wingdings" charset="2"/>
        <a:buChar char=""/>
        <a:defRPr sz="16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898525" indent="-180975" algn="l" defTabSz="457200" rtl="0" eaLnBrk="1" latinLnBrk="0" hangingPunct="1">
        <a:spcBef>
          <a:spcPct val="20000"/>
        </a:spcBef>
        <a:buClr>
          <a:srgbClr val="8A2884"/>
        </a:buClr>
        <a:buFont typeface="Arial"/>
        <a:buChar char="•"/>
        <a:defRPr sz="14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EE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8352928" cy="82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143000"/>
            <a:ext cx="8352928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 descr="Bandeau-logo-Somfy.png"/>
          <p:cNvPicPr>
            <a:picLocks noChangeAspect="1"/>
          </p:cNvPicPr>
          <p:nvPr userDrawn="1"/>
        </p:nvPicPr>
        <p:blipFill>
          <a:blip r:embed="rId9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09649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EE7F00"/>
          </a:solidFill>
          <a:latin typeface="Arial"/>
          <a:ea typeface="+mj-ea"/>
          <a:cs typeface="Arial"/>
        </a:defRPr>
      </a:lvl1pPr>
    </p:titleStyle>
    <p:bodyStyle>
      <a:lvl1pPr marL="268288" indent="-268288" algn="l" defTabSz="457200" rtl="0" eaLnBrk="1" latinLnBrk="0" hangingPunct="1">
        <a:spcBef>
          <a:spcPct val="20000"/>
        </a:spcBef>
        <a:buClr>
          <a:srgbClr val="EE7F00"/>
        </a:buClr>
        <a:buSzPct val="90000"/>
        <a:buFont typeface="Wingdings" charset="2"/>
        <a:buChar char="❍"/>
        <a:tabLst/>
        <a:defRPr sz="18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717550" indent="-268288" algn="l" defTabSz="457200" rtl="0" eaLnBrk="1" latinLnBrk="0" hangingPunct="1">
        <a:spcBef>
          <a:spcPct val="20000"/>
        </a:spcBef>
        <a:buClr>
          <a:srgbClr val="EE7F00"/>
        </a:buClr>
        <a:buSzPct val="90000"/>
        <a:buFont typeface="Wingdings" charset="2"/>
        <a:buChar char=""/>
        <a:defRPr sz="16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898525" indent="-180975" algn="l" defTabSz="457200" rtl="0" eaLnBrk="1" latinLnBrk="0" hangingPunct="1">
        <a:spcBef>
          <a:spcPct val="20000"/>
        </a:spcBef>
        <a:buClr>
          <a:srgbClr val="EE7F00"/>
        </a:buClr>
        <a:buFont typeface="Arial"/>
        <a:buChar char="•"/>
        <a:defRPr sz="14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E30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8352928" cy="82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143000"/>
            <a:ext cx="8352928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 descr="Bandeau-logo-Somfy.png"/>
          <p:cNvPicPr>
            <a:picLocks noChangeAspect="1"/>
          </p:cNvPicPr>
          <p:nvPr userDrawn="1"/>
        </p:nvPicPr>
        <p:blipFill>
          <a:blip r:embed="rId9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56012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E3006A"/>
          </a:solidFill>
          <a:latin typeface="Arial"/>
          <a:ea typeface="+mj-ea"/>
          <a:cs typeface="Arial"/>
        </a:defRPr>
      </a:lvl1pPr>
    </p:titleStyle>
    <p:bodyStyle>
      <a:lvl1pPr marL="268288" indent="-268288" algn="l" defTabSz="457200" rtl="0" eaLnBrk="1" latinLnBrk="0" hangingPunct="1">
        <a:spcBef>
          <a:spcPct val="20000"/>
        </a:spcBef>
        <a:buClr>
          <a:srgbClr val="E3006A"/>
        </a:buClr>
        <a:buSzPct val="90000"/>
        <a:buFont typeface="Wingdings" charset="2"/>
        <a:buChar char="❍"/>
        <a:tabLst/>
        <a:defRPr sz="18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717550" indent="-268288" algn="l" defTabSz="457200" rtl="0" eaLnBrk="1" latinLnBrk="0" hangingPunct="1">
        <a:spcBef>
          <a:spcPct val="20000"/>
        </a:spcBef>
        <a:buClr>
          <a:srgbClr val="E3006A"/>
        </a:buClr>
        <a:buSzPct val="90000"/>
        <a:buFont typeface="Wingdings" charset="2"/>
        <a:buChar char=""/>
        <a:defRPr sz="16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898525" indent="-180975" algn="l" defTabSz="457200" rtl="0" eaLnBrk="1" latinLnBrk="0" hangingPunct="1">
        <a:spcBef>
          <a:spcPct val="20000"/>
        </a:spcBef>
        <a:buClr>
          <a:srgbClr val="E3006A"/>
        </a:buClr>
        <a:buFont typeface="Arial"/>
        <a:buChar char="•"/>
        <a:defRPr sz="14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00A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8352928" cy="82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143000"/>
            <a:ext cx="8352928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 descr="Bandeau-logo-Somfy.png"/>
          <p:cNvPicPr>
            <a:picLocks noChangeAspect="1"/>
          </p:cNvPicPr>
          <p:nvPr userDrawn="1"/>
        </p:nvPicPr>
        <p:blipFill>
          <a:blip r:embed="rId9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1481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00A6DE"/>
          </a:solidFill>
          <a:latin typeface="Arial"/>
          <a:ea typeface="+mj-ea"/>
          <a:cs typeface="Arial"/>
        </a:defRPr>
      </a:lvl1pPr>
    </p:titleStyle>
    <p:bodyStyle>
      <a:lvl1pPr marL="268288" indent="-268288" algn="l" defTabSz="457200" rtl="0" eaLnBrk="1" latinLnBrk="0" hangingPunct="1">
        <a:spcBef>
          <a:spcPct val="20000"/>
        </a:spcBef>
        <a:buClr>
          <a:srgbClr val="00A6DE"/>
        </a:buClr>
        <a:buSzPct val="90000"/>
        <a:buFont typeface="Wingdings" charset="2"/>
        <a:buChar char="❍"/>
        <a:tabLst/>
        <a:defRPr sz="18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717550" indent="-268288" algn="l" defTabSz="457200" rtl="0" eaLnBrk="1" latinLnBrk="0" hangingPunct="1">
        <a:spcBef>
          <a:spcPct val="20000"/>
        </a:spcBef>
        <a:buClr>
          <a:srgbClr val="00A6DE"/>
        </a:buClr>
        <a:buSzPct val="90000"/>
        <a:buFont typeface="Wingdings" charset="2"/>
        <a:buChar char=""/>
        <a:defRPr sz="16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898525" indent="-180975" algn="l" defTabSz="457200" rtl="0" eaLnBrk="1" latinLnBrk="0" hangingPunct="1">
        <a:spcBef>
          <a:spcPct val="20000"/>
        </a:spcBef>
        <a:buClr>
          <a:srgbClr val="00A6DE"/>
        </a:buClr>
        <a:buFont typeface="Arial"/>
        <a:buChar char="•"/>
        <a:defRPr sz="14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D700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8352928" cy="82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143000"/>
            <a:ext cx="8352928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 descr="Bandeau-logo-Somfy.png"/>
          <p:cNvPicPr>
            <a:picLocks noChangeAspect="1"/>
          </p:cNvPicPr>
          <p:nvPr userDrawn="1"/>
        </p:nvPicPr>
        <p:blipFill>
          <a:blip r:embed="rId9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3641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D70022"/>
          </a:solidFill>
          <a:latin typeface="Arial"/>
          <a:ea typeface="+mj-ea"/>
          <a:cs typeface="Arial"/>
        </a:defRPr>
      </a:lvl1pPr>
    </p:titleStyle>
    <p:bodyStyle>
      <a:lvl1pPr marL="268288" indent="-268288" algn="l" defTabSz="457200" rtl="0" eaLnBrk="1" latinLnBrk="0" hangingPunct="1">
        <a:spcBef>
          <a:spcPct val="20000"/>
        </a:spcBef>
        <a:buClr>
          <a:srgbClr val="D70022"/>
        </a:buClr>
        <a:buSzPct val="90000"/>
        <a:buFont typeface="Wingdings" charset="2"/>
        <a:buChar char="❍"/>
        <a:tabLst/>
        <a:defRPr sz="18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717550" indent="-268288" algn="l" defTabSz="457200" rtl="0" eaLnBrk="1" latinLnBrk="0" hangingPunct="1">
        <a:spcBef>
          <a:spcPct val="20000"/>
        </a:spcBef>
        <a:buClr>
          <a:srgbClr val="D70022"/>
        </a:buClr>
        <a:buSzPct val="90000"/>
        <a:buFont typeface="Wingdings" charset="2"/>
        <a:buChar char=""/>
        <a:defRPr sz="16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898525" indent="-180975" algn="l" defTabSz="457200" rtl="0" eaLnBrk="1" latinLnBrk="0" hangingPunct="1">
        <a:spcBef>
          <a:spcPct val="20000"/>
        </a:spcBef>
        <a:buClr>
          <a:srgbClr val="D70022"/>
        </a:buClr>
        <a:buFont typeface="Arial"/>
        <a:buChar char="•"/>
        <a:defRPr sz="14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485C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8352928" cy="82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143000"/>
            <a:ext cx="8352928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 descr="Bandeau-logo-Somfy.png"/>
          <p:cNvPicPr>
            <a:picLocks noChangeAspect="1"/>
          </p:cNvPicPr>
          <p:nvPr userDrawn="1"/>
        </p:nvPicPr>
        <p:blipFill>
          <a:blip r:embed="rId9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24015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485C74"/>
          </a:solidFill>
          <a:latin typeface="Arial"/>
          <a:ea typeface="+mj-ea"/>
          <a:cs typeface="Arial"/>
        </a:defRPr>
      </a:lvl1pPr>
    </p:titleStyle>
    <p:bodyStyle>
      <a:lvl1pPr marL="268288" indent="-268288" algn="l" defTabSz="457200" rtl="0" eaLnBrk="1" latinLnBrk="0" hangingPunct="1">
        <a:spcBef>
          <a:spcPct val="20000"/>
        </a:spcBef>
        <a:buClr>
          <a:srgbClr val="485C74"/>
        </a:buClr>
        <a:buSzPct val="90000"/>
        <a:buFont typeface="Wingdings" charset="2"/>
        <a:buChar char="❍"/>
        <a:tabLst/>
        <a:defRPr sz="18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717550" indent="-268288" algn="l" defTabSz="457200" rtl="0" eaLnBrk="1" latinLnBrk="0" hangingPunct="1">
        <a:spcBef>
          <a:spcPct val="20000"/>
        </a:spcBef>
        <a:buClr>
          <a:srgbClr val="485C74"/>
        </a:buClr>
        <a:buSzPct val="90000"/>
        <a:buFont typeface="Wingdings" charset="2"/>
        <a:buChar char=""/>
        <a:defRPr sz="16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898525" indent="-180975" algn="l" defTabSz="457200" rtl="0" eaLnBrk="1" latinLnBrk="0" hangingPunct="1">
        <a:spcBef>
          <a:spcPct val="20000"/>
        </a:spcBef>
        <a:buClr>
          <a:srgbClr val="485C74"/>
        </a:buClr>
        <a:buFont typeface="Arial"/>
        <a:buChar char="•"/>
        <a:defRPr sz="14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6651"/>
            <a:ext cx="9144000" cy="621437"/>
          </a:xfrm>
          <a:prstGeom prst="rect">
            <a:avLst/>
          </a:prstGeom>
          <a:solidFill>
            <a:srgbClr val="12A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8352928" cy="82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143000"/>
            <a:ext cx="8352928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1752" y="6361056"/>
            <a:ext cx="231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12160" y="6361056"/>
            <a:ext cx="432048" cy="371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224ACD2-7E0B-6D4E-A20C-08C8E3A1404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 descr="Bandeau-logo-Somfy.png"/>
          <p:cNvPicPr>
            <a:picLocks noChangeAspect="1"/>
          </p:cNvPicPr>
          <p:nvPr userDrawn="1"/>
        </p:nvPicPr>
        <p:blipFill>
          <a:blip r:embed="rId9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304800" y="6349126"/>
            <a:ext cx="8458178" cy="392242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2555776" y="6356350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0752-3E53-B446-A054-B7D75BE6DC16}" type="datetimeFigureOut">
              <a:rPr lang="fr-FR" smtClean="0"/>
              <a:pPr/>
              <a:t>15/10/2015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41298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12AABB"/>
          </a:solidFill>
          <a:latin typeface="Arial"/>
          <a:ea typeface="+mj-ea"/>
          <a:cs typeface="Arial"/>
        </a:defRPr>
      </a:lvl1pPr>
    </p:titleStyle>
    <p:bodyStyle>
      <a:lvl1pPr marL="268288" indent="-268288" algn="l" defTabSz="457200" rtl="0" eaLnBrk="1" latinLnBrk="0" hangingPunct="1">
        <a:spcBef>
          <a:spcPct val="20000"/>
        </a:spcBef>
        <a:buClr>
          <a:srgbClr val="12AABB"/>
        </a:buClr>
        <a:buSzPct val="90000"/>
        <a:buFont typeface="Wingdings" charset="2"/>
        <a:buChar char="❍"/>
        <a:tabLst/>
        <a:defRPr sz="18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717550" indent="-268288" algn="l" defTabSz="457200" rtl="0" eaLnBrk="1" latinLnBrk="0" hangingPunct="1">
        <a:spcBef>
          <a:spcPct val="20000"/>
        </a:spcBef>
        <a:buClr>
          <a:srgbClr val="12AABB"/>
        </a:buClr>
        <a:buSzPct val="90000"/>
        <a:buFont typeface="Wingdings" charset="2"/>
        <a:buChar char=""/>
        <a:defRPr sz="16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898525" indent="-180975" algn="l" defTabSz="457200" rtl="0" eaLnBrk="1" latinLnBrk="0" hangingPunct="1">
        <a:spcBef>
          <a:spcPct val="20000"/>
        </a:spcBef>
        <a:buClr>
          <a:srgbClr val="12AABB"/>
        </a:buClr>
        <a:buFont typeface="Arial"/>
        <a:buChar char="•"/>
        <a:defRPr sz="14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TaHoma 2.0.5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Les nouveautés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Contenu amélioré, 2 onglets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6605" y="2060848"/>
            <a:ext cx="4987392" cy="355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344709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m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024844"/>
            <a:ext cx="756033" cy="936104"/>
          </a:xfrm>
          <a:prstGeom prst="rect">
            <a:avLst/>
          </a:prstGeom>
          <a:noFill/>
        </p:spPr>
      </p:pic>
      <p:cxnSp>
        <p:nvCxnSpPr>
          <p:cNvPr id="8" name="Connecteur droit avec flèche 7"/>
          <p:cNvCxnSpPr/>
          <p:nvPr/>
        </p:nvCxnSpPr>
        <p:spPr>
          <a:xfrm>
            <a:off x="2051720" y="2060848"/>
            <a:ext cx="432048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Menu messages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messages peuvent être filtrées par langue, pays et code PIN.</a:t>
            </a:r>
          </a:p>
          <a:p>
            <a:r>
              <a:rPr lang="fr-FR" dirty="0" smtClean="0"/>
              <a:t>Le PHA est en charge de publier les messages.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559" y="2276872"/>
            <a:ext cx="4476882" cy="319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Menu messages : nouveautés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Amélioration de la suppression des équipements Zwave (clé + interface)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425" y="3154206"/>
            <a:ext cx="1766549" cy="207499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229200"/>
            <a:ext cx="1440160" cy="82613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2395" y="1859770"/>
            <a:ext cx="1779211" cy="206647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3218" y="3158467"/>
            <a:ext cx="1774223" cy="206647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cxnSp>
        <p:nvCxnSpPr>
          <p:cNvPr id="11" name="Connecteur en angle 10"/>
          <p:cNvCxnSpPr>
            <a:stCxn id="8" idx="2"/>
            <a:endCxn id="6" idx="3"/>
          </p:cNvCxnSpPr>
          <p:nvPr/>
        </p:nvCxnSpPr>
        <p:spPr>
          <a:xfrm rot="5400000">
            <a:off x="3530758" y="3150459"/>
            <a:ext cx="265461" cy="1817027"/>
          </a:xfrm>
          <a:prstGeom prst="bentConnector2">
            <a:avLst/>
          </a:prstGeom>
          <a:ln w="19050">
            <a:solidFill>
              <a:srgbClr val="FA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12"/>
          <p:cNvCxnSpPr>
            <a:stCxn id="8" idx="2"/>
            <a:endCxn id="9" idx="1"/>
          </p:cNvCxnSpPr>
          <p:nvPr/>
        </p:nvCxnSpPr>
        <p:spPr>
          <a:xfrm rot="16200000" flipH="1">
            <a:off x="5359878" y="3138364"/>
            <a:ext cx="265462" cy="1841217"/>
          </a:xfrm>
          <a:prstGeom prst="bentConnector2">
            <a:avLst/>
          </a:prstGeom>
          <a:ln w="19050">
            <a:solidFill>
              <a:srgbClr val="FA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ngle 14"/>
          <p:cNvCxnSpPr>
            <a:stCxn id="6" idx="2"/>
            <a:endCxn id="7" idx="1"/>
          </p:cNvCxnSpPr>
          <p:nvPr/>
        </p:nvCxnSpPr>
        <p:spPr>
          <a:xfrm rot="16200000" flipH="1">
            <a:off x="2655277" y="4445623"/>
            <a:ext cx="413067" cy="1980220"/>
          </a:xfrm>
          <a:prstGeom prst="bentConnector2">
            <a:avLst/>
          </a:prstGeom>
          <a:ln w="19050">
            <a:solidFill>
              <a:srgbClr val="FA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/>
          <p:cNvCxnSpPr>
            <a:stCxn id="9" idx="2"/>
            <a:endCxn id="7" idx="3"/>
          </p:cNvCxnSpPr>
          <p:nvPr/>
        </p:nvCxnSpPr>
        <p:spPr>
          <a:xfrm rot="5400000">
            <a:off x="6087542" y="4429478"/>
            <a:ext cx="417327" cy="2008250"/>
          </a:xfrm>
          <a:prstGeom prst="bentConnector2">
            <a:avLst/>
          </a:prstGeom>
          <a:ln w="19050">
            <a:solidFill>
              <a:srgbClr val="FA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007603" y="2740858"/>
            <a:ext cx="1728192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000" i="1" dirty="0" smtClean="0">
                <a:solidFill>
                  <a:schemeClr val="bg1"/>
                </a:solidFill>
              </a:rPr>
              <a:t>Si produit fonctionnel = mode exclusion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82227" y="2740858"/>
            <a:ext cx="183620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000" i="1" dirty="0" smtClean="0">
                <a:solidFill>
                  <a:schemeClr val="bg1"/>
                </a:solidFill>
              </a:rPr>
              <a:t>Si produit non fonctionnel = suppression ‘basique’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Suppression Zwave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Nouvelles langues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Intégration de nouvelles langues et fuseaux horaires</a:t>
            </a:r>
          </a:p>
          <a:p>
            <a:pPr lvl="1"/>
            <a:r>
              <a:rPr lang="fr-FR" dirty="0" smtClean="0"/>
              <a:t>Grèce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Turquie</a:t>
            </a:r>
            <a:endParaRPr lang="fr-FR" dirty="0"/>
          </a:p>
        </p:txBody>
      </p:sp>
      <p:pic>
        <p:nvPicPr>
          <p:cNvPr id="7175" name="Picture 7" descr="d:\Users\devifr01\Desktop\Flag_of_Gree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904"/>
            <a:ext cx="1080000" cy="720000"/>
          </a:xfrm>
          <a:prstGeom prst="rect">
            <a:avLst/>
          </a:prstGeom>
          <a:noFill/>
        </p:spPr>
      </p:pic>
      <p:pic>
        <p:nvPicPr>
          <p:cNvPr id="7176" name="Picture 8" descr="d:\Users\devifr01\Desktop\Flag_of_Turke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284904"/>
            <a:ext cx="108000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2776" r="19676"/>
          <a:stretch>
            <a:fillRect/>
          </a:stretch>
        </p:blipFill>
        <p:spPr bwMode="auto">
          <a:xfrm>
            <a:off x="710753" y="2404454"/>
            <a:ext cx="7722495" cy="260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RS100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Changement du logo « Plume » sur l’interface du RS100 pour être en accord avec la télécommande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compte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Nouvel onglet pour plus de clarté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803" y="1844824"/>
            <a:ext cx="5896394" cy="42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Historique des capteurs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Possibilité de garder l’historique des capteurs à la suppression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674" y="1908573"/>
            <a:ext cx="3081657" cy="360865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1154" y="1912902"/>
            <a:ext cx="3065262" cy="36000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lèche droite 5"/>
          <p:cNvSpPr/>
          <p:nvPr/>
        </p:nvSpPr>
        <p:spPr>
          <a:xfrm>
            <a:off x="4139952" y="3429000"/>
            <a:ext cx="1017622" cy="504056"/>
          </a:xfrm>
          <a:prstGeom prst="rightArrow">
            <a:avLst/>
          </a:prstGeom>
          <a:solidFill>
            <a:srgbClr val="FA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5508104" y="3877971"/>
            <a:ext cx="2376264" cy="648072"/>
          </a:xfrm>
          <a:prstGeom prst="ellipse">
            <a:avLst/>
          </a:prstGeom>
          <a:noFill/>
          <a:ln w="38100">
            <a:solidFill>
              <a:srgbClr val="FA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Nouvelles icône représentant le statut de la box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6296" y="1903304"/>
            <a:ext cx="5400000" cy="201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296" y="3854843"/>
            <a:ext cx="5400000" cy="21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7637" y="2938154"/>
            <a:ext cx="1738659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b="1" i="1" dirty="0" smtClean="0">
                <a:solidFill>
                  <a:schemeClr val="bg1"/>
                </a:solidFill>
              </a:rPr>
              <a:t>Box connectée</a:t>
            </a:r>
            <a:endParaRPr lang="fr-FR" sz="2400" b="1" dirty="0">
              <a:solidFill>
                <a:schemeClr val="bg1"/>
              </a:solidFill>
            </a:endParaRPr>
          </a:p>
        </p:txBody>
      </p:sp>
      <p:cxnSp>
        <p:nvCxnSpPr>
          <p:cNvPr id="6" name="Connecteur droit avec flèche 5"/>
          <p:cNvCxnSpPr>
            <a:stCxn id="4" idx="3"/>
          </p:cNvCxnSpPr>
          <p:nvPr/>
        </p:nvCxnSpPr>
        <p:spPr>
          <a:xfrm>
            <a:off x="1836296" y="3068959"/>
            <a:ext cx="1007512" cy="1"/>
          </a:xfrm>
          <a:prstGeom prst="straightConnector1">
            <a:avLst/>
          </a:prstGeom>
          <a:ln>
            <a:solidFill>
              <a:srgbClr val="FA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Icône de connexion de la box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Possibilité de jouer une programmation Smart dès la création si les conditions sont remplies, ou par opposition, la prochaine fois qu’elles le sont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3432896" y="1909157"/>
            <a:ext cx="1784578" cy="1585202"/>
            <a:chOff x="666304" y="1988840"/>
            <a:chExt cx="2952328" cy="262248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304" y="1988840"/>
              <a:ext cx="2952328" cy="2622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" name="Groupe 10"/>
            <p:cNvGrpSpPr/>
            <p:nvPr/>
          </p:nvGrpSpPr>
          <p:grpSpPr>
            <a:xfrm>
              <a:off x="2339752" y="4077072"/>
              <a:ext cx="1152128" cy="219453"/>
              <a:chOff x="1907704" y="2780928"/>
              <a:chExt cx="1512168" cy="288032"/>
            </a:xfrm>
          </p:grpSpPr>
          <p:cxnSp>
            <p:nvCxnSpPr>
              <p:cNvPr id="7" name="Connecteur droit 6"/>
              <p:cNvCxnSpPr/>
              <p:nvPr/>
            </p:nvCxnSpPr>
            <p:spPr>
              <a:xfrm>
                <a:off x="1907704" y="2780928"/>
                <a:ext cx="1512168" cy="28803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 flipV="1">
                <a:off x="1907704" y="2780928"/>
                <a:ext cx="1512168" cy="28803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Rectangle 16"/>
          <p:cNvSpPr/>
          <p:nvPr/>
        </p:nvSpPr>
        <p:spPr>
          <a:xfrm>
            <a:off x="4662561" y="5633660"/>
            <a:ext cx="33107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Nouveau texte : Cochez la case pour que les résultats soient joués immédiatement si toutes les conditions de cette smart programmation sont remplis.</a:t>
            </a:r>
            <a:endParaRPr lang="fr-F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SMART : suppression du message dans condition de temps</a:t>
            </a:r>
            <a:endParaRPr lang="fr-FR" dirty="0"/>
          </a:p>
        </p:txBody>
      </p:sp>
      <p:grpSp>
        <p:nvGrpSpPr>
          <p:cNvPr id="28" name="Groupe 27"/>
          <p:cNvGrpSpPr/>
          <p:nvPr/>
        </p:nvGrpSpPr>
        <p:grpSpPr>
          <a:xfrm>
            <a:off x="971600" y="3573016"/>
            <a:ext cx="6783574" cy="2060644"/>
            <a:chOff x="971600" y="3789040"/>
            <a:chExt cx="6783574" cy="2060644"/>
          </a:xfrm>
        </p:grpSpPr>
        <p:grpSp>
          <p:nvGrpSpPr>
            <p:cNvPr id="25" name="Groupe 24"/>
            <p:cNvGrpSpPr/>
            <p:nvPr/>
          </p:nvGrpSpPr>
          <p:grpSpPr>
            <a:xfrm>
              <a:off x="971600" y="3789040"/>
              <a:ext cx="6783574" cy="2060644"/>
              <a:chOff x="1244810" y="3960644"/>
              <a:chExt cx="6783574" cy="2060644"/>
            </a:xfrm>
          </p:grpSpPr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6573"/>
              <a:stretch>
                <a:fillRect/>
              </a:stretch>
            </p:blipFill>
            <p:spPr bwMode="auto">
              <a:xfrm>
                <a:off x="5054776" y="3998987"/>
                <a:ext cx="2973608" cy="1983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6456"/>
              <a:stretch>
                <a:fillRect/>
              </a:stretch>
            </p:blipFill>
            <p:spPr bwMode="auto">
              <a:xfrm>
                <a:off x="1244810" y="3960644"/>
                <a:ext cx="3096344" cy="2060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15" name="Connecteur droit avec flèche 14"/>
              <p:cNvCxnSpPr>
                <a:stCxn id="14" idx="6"/>
              </p:cNvCxnSpPr>
              <p:nvPr/>
            </p:nvCxnSpPr>
            <p:spPr>
              <a:xfrm>
                <a:off x="4341154" y="4968756"/>
                <a:ext cx="965748" cy="0"/>
              </a:xfrm>
              <a:prstGeom prst="straightConnector1">
                <a:avLst/>
              </a:prstGeom>
              <a:ln w="38100">
                <a:solidFill>
                  <a:srgbClr val="FAB8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Ellipse 13"/>
            <p:cNvSpPr/>
            <p:nvPr/>
          </p:nvSpPr>
          <p:spPr>
            <a:xfrm>
              <a:off x="3419872" y="4581128"/>
              <a:ext cx="648072" cy="432048"/>
            </a:xfrm>
            <a:prstGeom prst="ellipse">
              <a:avLst/>
            </a:prstGeom>
            <a:noFill/>
            <a:ln w="38100">
              <a:solidFill>
                <a:srgbClr val="FAB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Icône paramètre pour le lanceur de scénarios</a:t>
            </a: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Si aucun lanceur de scénario n’est sélectionné, le bouton n’est pas cliquable (opacité à 50%)</a:t>
            </a:r>
          </a:p>
          <a:p>
            <a:endParaRPr lang="fr-F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t="6514"/>
          <a:stretch>
            <a:fillRect/>
          </a:stretch>
        </p:blipFill>
        <p:spPr bwMode="auto">
          <a:xfrm>
            <a:off x="2411760" y="2038536"/>
            <a:ext cx="482224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llipse 18"/>
          <p:cNvSpPr/>
          <p:nvPr/>
        </p:nvSpPr>
        <p:spPr>
          <a:xfrm>
            <a:off x="6084168" y="4409172"/>
            <a:ext cx="648072" cy="432048"/>
          </a:xfrm>
          <a:prstGeom prst="ellipse">
            <a:avLst/>
          </a:prstGeom>
          <a:noFill/>
          <a:ln w="38100">
            <a:solidFill>
              <a:srgbClr val="FA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 la page d’accueil, l’icône de lanceur de scénario permet de jouer des scénarios programmés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757" y="2734723"/>
            <a:ext cx="252707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9" descr="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2724" y="3994723"/>
            <a:ext cx="581564" cy="720080"/>
          </a:xfrm>
          <a:prstGeom prst="rect">
            <a:avLst/>
          </a:prstGeom>
          <a:noFill/>
        </p:spPr>
      </p:pic>
      <p:pic>
        <p:nvPicPr>
          <p:cNvPr id="36" name="Picture 9" descr="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930827"/>
            <a:ext cx="648072" cy="802429"/>
          </a:xfrm>
          <a:prstGeom prst="rect">
            <a:avLst/>
          </a:prstGeom>
          <a:noFill/>
        </p:spPr>
      </p:pic>
      <p:grpSp>
        <p:nvGrpSpPr>
          <p:cNvPr id="16" name="Groupe 15"/>
          <p:cNvGrpSpPr/>
          <p:nvPr/>
        </p:nvGrpSpPr>
        <p:grpSpPr>
          <a:xfrm>
            <a:off x="491356" y="2204864"/>
            <a:ext cx="5481401" cy="4046949"/>
            <a:chOff x="173835" y="380280"/>
            <a:chExt cx="5481401" cy="40469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3835" y="380280"/>
              <a:ext cx="4679918" cy="3412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Ellipse 6"/>
            <p:cNvSpPr/>
            <p:nvPr/>
          </p:nvSpPr>
          <p:spPr>
            <a:xfrm>
              <a:off x="3347864" y="2780928"/>
              <a:ext cx="955498" cy="557273"/>
            </a:xfrm>
            <a:prstGeom prst="ellipse">
              <a:avLst/>
            </a:prstGeom>
            <a:noFill/>
            <a:ln w="38100">
              <a:solidFill>
                <a:srgbClr val="FAB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9" name="Picture 9" descr="ma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19872" y="3140968"/>
              <a:ext cx="1038834" cy="1286261"/>
            </a:xfrm>
            <a:prstGeom prst="rect">
              <a:avLst/>
            </a:prstGeom>
            <a:noFill/>
          </p:spPr>
        </p:pic>
        <p:cxnSp>
          <p:nvCxnSpPr>
            <p:cNvPr id="8" name="Connecteur droit avec flèche 7"/>
            <p:cNvCxnSpPr>
              <a:stCxn id="7" idx="6"/>
            </p:cNvCxnSpPr>
            <p:nvPr/>
          </p:nvCxnSpPr>
          <p:spPr>
            <a:xfrm>
              <a:off x="4303362" y="3059565"/>
              <a:ext cx="1351874" cy="0"/>
            </a:xfrm>
            <a:prstGeom prst="straightConnector1">
              <a:avLst/>
            </a:prstGeom>
            <a:ln w="38100">
              <a:solidFill>
                <a:srgbClr val="FAB8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SCENARIO PLAYER dans la page d’accueil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Somfy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0_Thème Somfy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hème Somfy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hème Somfy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Thème Somfy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Thème Somfy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Thème Somfy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Thème Somfy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Thème Somfy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9_Thème Somfy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11214</TotalTime>
  <Words>224</Words>
  <Application>Microsoft Office PowerPoint</Application>
  <PresentationFormat>Affichage à l'écran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10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1_Thème Somfy</vt:lpstr>
      <vt:lpstr>2_Thème Somfy</vt:lpstr>
      <vt:lpstr>3_Thème Somfy</vt:lpstr>
      <vt:lpstr>4_Thème Somfy</vt:lpstr>
      <vt:lpstr>5_Thème Somfy</vt:lpstr>
      <vt:lpstr>6_Thème Somfy</vt:lpstr>
      <vt:lpstr>7_Thème Somfy</vt:lpstr>
      <vt:lpstr>8_Thème Somfy</vt:lpstr>
      <vt:lpstr>9_Thème Somfy</vt:lpstr>
      <vt:lpstr>10_Thème Somfy</vt:lpstr>
      <vt:lpstr>TaHoma 2.0.5</vt:lpstr>
      <vt:lpstr>Nouvelles langues</vt:lpstr>
      <vt:lpstr>RS100</vt:lpstr>
      <vt:lpstr>Mon compte</vt:lpstr>
      <vt:lpstr>Historique des capteurs</vt:lpstr>
      <vt:lpstr>Icône de connexion de la box</vt:lpstr>
      <vt:lpstr>SMART : suppression du message dans condition de temps</vt:lpstr>
      <vt:lpstr>Icône paramètre pour le lanceur de scénarios</vt:lpstr>
      <vt:lpstr>SCENARIO PLAYER dans la page d’accueil</vt:lpstr>
      <vt:lpstr>Menu messages</vt:lpstr>
      <vt:lpstr>Menu messages : nouveautés</vt:lpstr>
      <vt:lpstr>Suppression Zwave</vt:lpstr>
    </vt:vector>
  </TitlesOfParts>
  <Company>Pepperstudio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*** arvin-berod</dc:creator>
  <cp:lastModifiedBy>Thomas ANDRE</cp:lastModifiedBy>
  <cp:revision>343</cp:revision>
  <dcterms:created xsi:type="dcterms:W3CDTF">2015-06-16T10:27:29Z</dcterms:created>
  <dcterms:modified xsi:type="dcterms:W3CDTF">2015-10-15T06:30:10Z</dcterms:modified>
</cp:coreProperties>
</file>